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58" r:id="rId6"/>
    <p:sldId id="265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2088" y="-58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54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4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0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9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4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1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GeophyzViz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Keyword matrix </a:t>
            </a:r>
            <a:endParaRPr lang="en-US" dirty="0" smtClean="0"/>
          </a:p>
          <a:p>
            <a:r>
              <a:rPr lang="en-US" dirty="0" smtClean="0"/>
              <a:t>Keyword frequency</a:t>
            </a:r>
          </a:p>
          <a:p>
            <a:r>
              <a:rPr lang="en-US" dirty="0" smtClean="0"/>
              <a:t>Principle Component Analysis</a:t>
            </a:r>
          </a:p>
          <a:p>
            <a:r>
              <a:rPr lang="en-US" dirty="0" smtClean="0"/>
              <a:t>K-means clustering</a:t>
            </a:r>
          </a:p>
          <a:p>
            <a:r>
              <a:rPr lang="en-US" dirty="0" smtClean="0"/>
              <a:t>Top-N relevant 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Matrix</a:t>
            </a:r>
            <a:endParaRPr lang="en-US" dirty="0"/>
          </a:p>
        </p:txBody>
      </p:sp>
      <p:pic>
        <p:nvPicPr>
          <p:cNvPr id="1026" name="Picture 2" descr="C:\Codes\SourceTree\GeophyzViz\fig\KeywordMatrix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7" t="7311" r="8827" b="7783"/>
          <a:stretch/>
        </p:blipFill>
        <p:spPr bwMode="auto">
          <a:xfrm>
            <a:off x="295608" y="3581400"/>
            <a:ext cx="471044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Codes\SourceTree\GeophyzViz\fig\KeywordMatri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8" t="17192" r="20195" b="63672"/>
          <a:stretch/>
        </p:blipFill>
        <p:spPr bwMode="auto">
          <a:xfrm>
            <a:off x="5410200" y="1371599"/>
            <a:ext cx="3276600" cy="3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33800" y="3886200"/>
            <a:ext cx="685800" cy="666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733800" y="1371599"/>
            <a:ext cx="1676400" cy="251460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19600" y="4553194"/>
            <a:ext cx="99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7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Frequency</a:t>
            </a:r>
            <a:endParaRPr lang="en-US" dirty="0"/>
          </a:p>
        </p:txBody>
      </p:sp>
      <p:pic>
        <p:nvPicPr>
          <p:cNvPr id="2050" name="Picture 2" descr="C:\Codes\SourceTree\GeophyzViz\fig\KeywordFreq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63198"/>
            <a:ext cx="9034528" cy="44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2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Component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Reduce 324 dimensions (keywords) </a:t>
            </a:r>
            <a:r>
              <a:rPr lang="en-US" sz="2400" dirty="0" smtClean="0"/>
              <a:t> to </a:t>
            </a:r>
            <a:r>
              <a:rPr lang="en-US" sz="2400" dirty="0" smtClean="0"/>
              <a:t>3 dimensions</a:t>
            </a:r>
            <a:endParaRPr lang="en-US" sz="2400" dirty="0"/>
          </a:p>
        </p:txBody>
      </p:sp>
      <p:pic>
        <p:nvPicPr>
          <p:cNvPr id="4" name="KeywordsPCA3DPoin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2514600"/>
            <a:ext cx="3886200" cy="3543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54" y="2248599"/>
            <a:ext cx="417634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Performed on first 3 principle components</a:t>
            </a:r>
          </a:p>
          <a:p>
            <a:r>
              <a:rPr lang="en-US" dirty="0" smtClean="0"/>
              <a:t>8 clusters</a:t>
            </a:r>
            <a:endParaRPr lang="en-US" dirty="0"/>
          </a:p>
        </p:txBody>
      </p:sp>
      <p:pic>
        <p:nvPicPr>
          <p:cNvPr id="4" name="Picture 2" descr="C:\Codes\SourceTree\GeophyzViz\fig\Kmean_PCA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8" y="2895600"/>
            <a:ext cx="4252017" cy="34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Codes\SourceTree\GeophyzViz\fig\Kmean_PCA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525" y="2857500"/>
            <a:ext cx="4495800" cy="353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16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relevant articles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Inputs: Author names, keywords, weights for each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𝐾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Where </a:t>
                </a:r>
              </a:p>
              <a:p>
                <a:pPr lvl="1"/>
                <a:r>
                  <a:rPr lang="en-US" dirty="0" smtClean="0"/>
                  <a:t>A: author matching score</a:t>
                </a:r>
              </a:p>
              <a:p>
                <a:pPr lvl="1"/>
                <a:r>
                  <a:rPr lang="en-US" dirty="0" smtClean="0"/>
                  <a:t>K: keywords matching score</a:t>
                </a:r>
              </a:p>
              <a:p>
                <a:pPr lvl="1"/>
                <a:r>
                  <a:rPr lang="en-US" dirty="0" smtClean="0"/>
                  <a:t>C: authors in citation matching score</a:t>
                </a:r>
              </a:p>
              <a:p>
                <a:pPr lvl="1"/>
                <a:r>
                  <a:rPr lang="en-US" dirty="0" smtClean="0"/>
                  <a:t>W: weights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8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96</Words>
  <Application>Microsoft Office PowerPoint</Application>
  <PresentationFormat>On-screen Show (4:3)</PresentationFormat>
  <Paragraphs>23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GeophyzViz</vt:lpstr>
      <vt:lpstr>Data exploration</vt:lpstr>
      <vt:lpstr>Keyword Matrix</vt:lpstr>
      <vt:lpstr>Keyword Frequency</vt:lpstr>
      <vt:lpstr>Principle Component Analysis</vt:lpstr>
      <vt:lpstr>K-means Clustering</vt:lpstr>
      <vt:lpstr>Determining relevant articles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GeophyzViz</dc:title>
  <dc:creator>WAM</dc:creator>
  <cp:lastModifiedBy>Yu, Yingwei</cp:lastModifiedBy>
  <cp:revision>9</cp:revision>
  <dcterms:created xsi:type="dcterms:W3CDTF">2006-08-16T00:00:00Z</dcterms:created>
  <dcterms:modified xsi:type="dcterms:W3CDTF">2015-10-18T21:02:13Z</dcterms:modified>
</cp:coreProperties>
</file>